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60" r:id="rId4"/>
  </p:sldMasterIdLst>
  <p:sldIdLst>
    <p:sldId id="258" r:id="rId5"/>
    <p:sldId id="259" r:id="rId6"/>
  </p:sldIdLst>
  <p:sldSz cx="15243175" cy="7974013"/>
  <p:notesSz cx="6858000" cy="9144000"/>
  <p:embeddedFontLst>
    <p:embeddedFont>
      <p:font typeface="Archivo Narrow" pitchFamily="2" charset="77"/>
      <p:regular r:id="rId7"/>
      <p:bold r:id="rId8"/>
      <p:italic r:id="rId9"/>
      <p:boldItalic r:id="rId10"/>
    </p:embeddedFon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Calibri Light" panose="020F0302020204030204" pitchFamily="34" charset="0"/>
      <p:regular r:id="rId15"/>
      <p:italic r:id="rId16"/>
    </p:embeddedFont>
    <p:embeddedFont>
      <p:font typeface="DM Sans" pitchFamily="2" charset="77"/>
      <p:regular r:id="rId17"/>
      <p:bold r:id="rId18"/>
      <p:italic r:id="rId19"/>
      <p:boldItalic r:id="rId20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6"/>
    <p:restoredTop sz="94697"/>
  </p:normalViewPr>
  <p:slideViewPr>
    <p:cSldViewPr snapToGrid="0" snapToObjects="1">
      <p:cViewPr varScale="1">
        <p:scale>
          <a:sx n="95" d="100"/>
          <a:sy n="95" d="100"/>
        </p:scale>
        <p:origin x="224" y="2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font" Target="fonts/font12.fntdata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font" Target="fonts/font11.fntdata"/><Relationship Id="rId2" Type="http://schemas.openxmlformats.org/officeDocument/2006/relationships/customXml" Target="../customXml/item2.xml"/><Relationship Id="rId16" Type="http://schemas.openxmlformats.org/officeDocument/2006/relationships/font" Target="fonts/font10.fntdata"/><Relationship Id="rId20" Type="http://schemas.openxmlformats.org/officeDocument/2006/relationships/font" Target="fonts/font14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5.fntdata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font" Target="fonts/font9.fntdata"/><Relationship Id="rId23" Type="http://schemas.openxmlformats.org/officeDocument/2006/relationships/theme" Target="theme/theme1.xml"/><Relationship Id="rId10" Type="http://schemas.openxmlformats.org/officeDocument/2006/relationships/font" Target="fonts/font4.fntdata"/><Relationship Id="rId19" Type="http://schemas.openxmlformats.org/officeDocument/2006/relationships/font" Target="fonts/font13.fntdata"/><Relationship Id="rId4" Type="http://schemas.openxmlformats.org/officeDocument/2006/relationships/slideMaster" Target="slideMasters/slideMaster1.xml"/><Relationship Id="rId9" Type="http://schemas.openxmlformats.org/officeDocument/2006/relationships/font" Target="fonts/font3.fntdata"/><Relationship Id="rId14" Type="http://schemas.openxmlformats.org/officeDocument/2006/relationships/font" Target="fonts/font8.fntdata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5397" y="1305007"/>
            <a:ext cx="11432381" cy="2776138"/>
          </a:xfrm>
        </p:spPr>
        <p:txBody>
          <a:bodyPr anchor="b"/>
          <a:lstStyle>
            <a:lvl1pPr algn="ctr">
              <a:defRPr sz="6976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5397" y="4188203"/>
            <a:ext cx="11432381" cy="1925207"/>
          </a:xfrm>
        </p:spPr>
        <p:txBody>
          <a:bodyPr/>
          <a:lstStyle>
            <a:lvl1pPr marL="0" indent="0" algn="ctr">
              <a:buNone/>
              <a:defRPr sz="2790"/>
            </a:lvl1pPr>
            <a:lvl2pPr marL="531586" indent="0" algn="ctr">
              <a:buNone/>
              <a:defRPr sz="2325"/>
            </a:lvl2pPr>
            <a:lvl3pPr marL="1063173" indent="0" algn="ctr">
              <a:buNone/>
              <a:defRPr sz="2093"/>
            </a:lvl3pPr>
            <a:lvl4pPr marL="1594759" indent="0" algn="ctr">
              <a:buNone/>
              <a:defRPr sz="1860"/>
            </a:lvl4pPr>
            <a:lvl5pPr marL="2126346" indent="0" algn="ctr">
              <a:buNone/>
              <a:defRPr sz="1860"/>
            </a:lvl5pPr>
            <a:lvl6pPr marL="2657932" indent="0" algn="ctr">
              <a:buNone/>
              <a:defRPr sz="1860"/>
            </a:lvl6pPr>
            <a:lvl7pPr marL="3189519" indent="0" algn="ctr">
              <a:buNone/>
              <a:defRPr sz="1860"/>
            </a:lvl7pPr>
            <a:lvl8pPr marL="3721105" indent="0" algn="ctr">
              <a:buNone/>
              <a:defRPr sz="1860"/>
            </a:lvl8pPr>
            <a:lvl9pPr marL="4252692" indent="0" algn="ctr">
              <a:buNone/>
              <a:defRPr sz="18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6C854-EB84-9B45-A874-CA8FEB923CF5}" type="datetimeFigureOut">
              <a:rPr lang="en-US" smtClean="0"/>
              <a:t>7/10/23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DB416-3DF8-8D47-9C7E-5F32D2B548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6652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6C854-EB84-9B45-A874-CA8FEB923CF5}" type="datetimeFigureOut">
              <a:rPr lang="en-US" smtClean="0"/>
              <a:t>7/10/23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DB416-3DF8-8D47-9C7E-5F32D2B548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8209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908397" y="424543"/>
            <a:ext cx="3286810" cy="675760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47968" y="424543"/>
            <a:ext cx="9669889" cy="67576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6C854-EB84-9B45-A874-CA8FEB923CF5}" type="datetimeFigureOut">
              <a:rPr lang="en-US" smtClean="0"/>
              <a:t>7/10/23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DB416-3DF8-8D47-9C7E-5F32D2B548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955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6C854-EB84-9B45-A874-CA8FEB923CF5}" type="datetimeFigureOut">
              <a:rPr lang="en-US" smtClean="0"/>
              <a:t>7/10/23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DB416-3DF8-8D47-9C7E-5F32D2B548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170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0029" y="1987967"/>
            <a:ext cx="13147238" cy="3316967"/>
          </a:xfrm>
        </p:spPr>
        <p:txBody>
          <a:bodyPr anchor="b"/>
          <a:lstStyle>
            <a:lvl1pPr>
              <a:defRPr sz="6976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0029" y="5336314"/>
            <a:ext cx="13147238" cy="1744315"/>
          </a:xfrm>
        </p:spPr>
        <p:txBody>
          <a:bodyPr/>
          <a:lstStyle>
            <a:lvl1pPr marL="0" indent="0">
              <a:buNone/>
              <a:defRPr sz="2790">
                <a:solidFill>
                  <a:schemeClr val="tx1">
                    <a:tint val="75000"/>
                  </a:schemeClr>
                </a:solidFill>
              </a:defRPr>
            </a:lvl1pPr>
            <a:lvl2pPr marL="531586" indent="0">
              <a:buNone/>
              <a:defRPr sz="2325">
                <a:solidFill>
                  <a:schemeClr val="tx1">
                    <a:tint val="75000"/>
                  </a:schemeClr>
                </a:solidFill>
              </a:defRPr>
            </a:lvl2pPr>
            <a:lvl3pPr marL="1063173" indent="0">
              <a:buNone/>
              <a:defRPr sz="2093">
                <a:solidFill>
                  <a:schemeClr val="tx1">
                    <a:tint val="75000"/>
                  </a:schemeClr>
                </a:solidFill>
              </a:defRPr>
            </a:lvl3pPr>
            <a:lvl4pPr marL="1594759" indent="0">
              <a:buNone/>
              <a:defRPr sz="1860">
                <a:solidFill>
                  <a:schemeClr val="tx1">
                    <a:tint val="75000"/>
                  </a:schemeClr>
                </a:solidFill>
              </a:defRPr>
            </a:lvl4pPr>
            <a:lvl5pPr marL="2126346" indent="0">
              <a:buNone/>
              <a:defRPr sz="1860">
                <a:solidFill>
                  <a:schemeClr val="tx1">
                    <a:tint val="75000"/>
                  </a:schemeClr>
                </a:solidFill>
              </a:defRPr>
            </a:lvl5pPr>
            <a:lvl6pPr marL="2657932" indent="0">
              <a:buNone/>
              <a:defRPr sz="1860">
                <a:solidFill>
                  <a:schemeClr val="tx1">
                    <a:tint val="75000"/>
                  </a:schemeClr>
                </a:solidFill>
              </a:defRPr>
            </a:lvl6pPr>
            <a:lvl7pPr marL="3189519" indent="0">
              <a:buNone/>
              <a:defRPr sz="1860">
                <a:solidFill>
                  <a:schemeClr val="tx1">
                    <a:tint val="75000"/>
                  </a:schemeClr>
                </a:solidFill>
              </a:defRPr>
            </a:lvl7pPr>
            <a:lvl8pPr marL="3721105" indent="0">
              <a:buNone/>
              <a:defRPr sz="1860">
                <a:solidFill>
                  <a:schemeClr val="tx1">
                    <a:tint val="75000"/>
                  </a:schemeClr>
                </a:solidFill>
              </a:defRPr>
            </a:lvl8pPr>
            <a:lvl9pPr marL="4252692" indent="0">
              <a:buNone/>
              <a:defRPr sz="18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6C854-EB84-9B45-A874-CA8FEB923CF5}" type="datetimeFigureOut">
              <a:rPr lang="en-US" smtClean="0"/>
              <a:t>7/10/23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DB416-3DF8-8D47-9C7E-5F32D2B548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432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47968" y="2122712"/>
            <a:ext cx="6478349" cy="50594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16858" y="2122712"/>
            <a:ext cx="6478349" cy="50594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6C854-EB84-9B45-A874-CA8FEB923CF5}" type="datetimeFigureOut">
              <a:rPr lang="en-US" smtClean="0"/>
              <a:t>7/10/23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DB416-3DF8-8D47-9C7E-5F32D2B548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178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9954" y="424543"/>
            <a:ext cx="13147238" cy="154127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9954" y="1954742"/>
            <a:ext cx="6448577" cy="957988"/>
          </a:xfrm>
        </p:spPr>
        <p:txBody>
          <a:bodyPr anchor="b"/>
          <a:lstStyle>
            <a:lvl1pPr marL="0" indent="0">
              <a:buNone/>
              <a:defRPr sz="2790" b="1"/>
            </a:lvl1pPr>
            <a:lvl2pPr marL="531586" indent="0">
              <a:buNone/>
              <a:defRPr sz="2325" b="1"/>
            </a:lvl2pPr>
            <a:lvl3pPr marL="1063173" indent="0">
              <a:buNone/>
              <a:defRPr sz="2093" b="1"/>
            </a:lvl3pPr>
            <a:lvl4pPr marL="1594759" indent="0">
              <a:buNone/>
              <a:defRPr sz="1860" b="1"/>
            </a:lvl4pPr>
            <a:lvl5pPr marL="2126346" indent="0">
              <a:buNone/>
              <a:defRPr sz="1860" b="1"/>
            </a:lvl5pPr>
            <a:lvl6pPr marL="2657932" indent="0">
              <a:buNone/>
              <a:defRPr sz="1860" b="1"/>
            </a:lvl6pPr>
            <a:lvl7pPr marL="3189519" indent="0">
              <a:buNone/>
              <a:defRPr sz="1860" b="1"/>
            </a:lvl7pPr>
            <a:lvl8pPr marL="3721105" indent="0">
              <a:buNone/>
              <a:defRPr sz="1860" b="1"/>
            </a:lvl8pPr>
            <a:lvl9pPr marL="4252692" indent="0">
              <a:buNone/>
              <a:defRPr sz="18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9954" y="2912730"/>
            <a:ext cx="6448577" cy="4284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716857" y="1954742"/>
            <a:ext cx="6480335" cy="957988"/>
          </a:xfrm>
        </p:spPr>
        <p:txBody>
          <a:bodyPr anchor="b"/>
          <a:lstStyle>
            <a:lvl1pPr marL="0" indent="0">
              <a:buNone/>
              <a:defRPr sz="2790" b="1"/>
            </a:lvl1pPr>
            <a:lvl2pPr marL="531586" indent="0">
              <a:buNone/>
              <a:defRPr sz="2325" b="1"/>
            </a:lvl2pPr>
            <a:lvl3pPr marL="1063173" indent="0">
              <a:buNone/>
              <a:defRPr sz="2093" b="1"/>
            </a:lvl3pPr>
            <a:lvl4pPr marL="1594759" indent="0">
              <a:buNone/>
              <a:defRPr sz="1860" b="1"/>
            </a:lvl4pPr>
            <a:lvl5pPr marL="2126346" indent="0">
              <a:buNone/>
              <a:defRPr sz="1860" b="1"/>
            </a:lvl5pPr>
            <a:lvl6pPr marL="2657932" indent="0">
              <a:buNone/>
              <a:defRPr sz="1860" b="1"/>
            </a:lvl6pPr>
            <a:lvl7pPr marL="3189519" indent="0">
              <a:buNone/>
              <a:defRPr sz="1860" b="1"/>
            </a:lvl7pPr>
            <a:lvl8pPr marL="3721105" indent="0">
              <a:buNone/>
              <a:defRPr sz="1860" b="1"/>
            </a:lvl8pPr>
            <a:lvl9pPr marL="4252692" indent="0">
              <a:buNone/>
              <a:defRPr sz="18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716857" y="2912730"/>
            <a:ext cx="6480335" cy="4284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6C854-EB84-9B45-A874-CA8FEB923CF5}" type="datetimeFigureOut">
              <a:rPr lang="en-US" smtClean="0"/>
              <a:t>7/10/23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DB416-3DF8-8D47-9C7E-5F32D2B548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962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6C854-EB84-9B45-A874-CA8FEB923CF5}" type="datetimeFigureOut">
              <a:rPr lang="en-US" smtClean="0"/>
              <a:t>7/10/23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DB416-3DF8-8D47-9C7E-5F32D2B548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9354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6C854-EB84-9B45-A874-CA8FEB923CF5}" type="datetimeFigureOut">
              <a:rPr lang="en-US" smtClean="0"/>
              <a:t>7/10/23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DB416-3DF8-8D47-9C7E-5F32D2B548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1730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9954" y="531601"/>
            <a:ext cx="4916320" cy="1860603"/>
          </a:xfrm>
        </p:spPr>
        <p:txBody>
          <a:bodyPr anchor="b"/>
          <a:lstStyle>
            <a:lvl1pPr>
              <a:defRPr sz="372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80335" y="1148111"/>
            <a:ext cx="7716857" cy="5666718"/>
          </a:xfrm>
        </p:spPr>
        <p:txBody>
          <a:bodyPr/>
          <a:lstStyle>
            <a:lvl1pPr>
              <a:defRPr sz="3721"/>
            </a:lvl1pPr>
            <a:lvl2pPr>
              <a:defRPr sz="3256"/>
            </a:lvl2pPr>
            <a:lvl3pPr>
              <a:defRPr sz="2790"/>
            </a:lvl3pPr>
            <a:lvl4pPr>
              <a:defRPr sz="2325"/>
            </a:lvl4pPr>
            <a:lvl5pPr>
              <a:defRPr sz="2325"/>
            </a:lvl5pPr>
            <a:lvl6pPr>
              <a:defRPr sz="2325"/>
            </a:lvl6pPr>
            <a:lvl7pPr>
              <a:defRPr sz="2325"/>
            </a:lvl7pPr>
            <a:lvl8pPr>
              <a:defRPr sz="2325"/>
            </a:lvl8pPr>
            <a:lvl9pPr>
              <a:defRPr sz="23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9954" y="2392204"/>
            <a:ext cx="4916320" cy="4431854"/>
          </a:xfrm>
        </p:spPr>
        <p:txBody>
          <a:bodyPr/>
          <a:lstStyle>
            <a:lvl1pPr marL="0" indent="0">
              <a:buNone/>
              <a:defRPr sz="1860"/>
            </a:lvl1pPr>
            <a:lvl2pPr marL="531586" indent="0">
              <a:buNone/>
              <a:defRPr sz="1628"/>
            </a:lvl2pPr>
            <a:lvl3pPr marL="1063173" indent="0">
              <a:buNone/>
              <a:defRPr sz="1395"/>
            </a:lvl3pPr>
            <a:lvl4pPr marL="1594759" indent="0">
              <a:buNone/>
              <a:defRPr sz="1163"/>
            </a:lvl4pPr>
            <a:lvl5pPr marL="2126346" indent="0">
              <a:buNone/>
              <a:defRPr sz="1163"/>
            </a:lvl5pPr>
            <a:lvl6pPr marL="2657932" indent="0">
              <a:buNone/>
              <a:defRPr sz="1163"/>
            </a:lvl6pPr>
            <a:lvl7pPr marL="3189519" indent="0">
              <a:buNone/>
              <a:defRPr sz="1163"/>
            </a:lvl7pPr>
            <a:lvl8pPr marL="3721105" indent="0">
              <a:buNone/>
              <a:defRPr sz="1163"/>
            </a:lvl8pPr>
            <a:lvl9pPr marL="4252692" indent="0">
              <a:buNone/>
              <a:defRPr sz="11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6C854-EB84-9B45-A874-CA8FEB923CF5}" type="datetimeFigureOut">
              <a:rPr lang="en-US" smtClean="0"/>
              <a:t>7/10/23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DB416-3DF8-8D47-9C7E-5F32D2B548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53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9954" y="531601"/>
            <a:ext cx="4916320" cy="1860603"/>
          </a:xfrm>
        </p:spPr>
        <p:txBody>
          <a:bodyPr anchor="b"/>
          <a:lstStyle>
            <a:lvl1pPr>
              <a:defRPr sz="372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480335" y="1148111"/>
            <a:ext cx="7716857" cy="5666718"/>
          </a:xfrm>
        </p:spPr>
        <p:txBody>
          <a:bodyPr anchor="t"/>
          <a:lstStyle>
            <a:lvl1pPr marL="0" indent="0">
              <a:buNone/>
              <a:defRPr sz="3721"/>
            </a:lvl1pPr>
            <a:lvl2pPr marL="531586" indent="0">
              <a:buNone/>
              <a:defRPr sz="3256"/>
            </a:lvl2pPr>
            <a:lvl3pPr marL="1063173" indent="0">
              <a:buNone/>
              <a:defRPr sz="2790"/>
            </a:lvl3pPr>
            <a:lvl4pPr marL="1594759" indent="0">
              <a:buNone/>
              <a:defRPr sz="2325"/>
            </a:lvl4pPr>
            <a:lvl5pPr marL="2126346" indent="0">
              <a:buNone/>
              <a:defRPr sz="2325"/>
            </a:lvl5pPr>
            <a:lvl6pPr marL="2657932" indent="0">
              <a:buNone/>
              <a:defRPr sz="2325"/>
            </a:lvl6pPr>
            <a:lvl7pPr marL="3189519" indent="0">
              <a:buNone/>
              <a:defRPr sz="2325"/>
            </a:lvl7pPr>
            <a:lvl8pPr marL="3721105" indent="0">
              <a:buNone/>
              <a:defRPr sz="2325"/>
            </a:lvl8pPr>
            <a:lvl9pPr marL="4252692" indent="0">
              <a:buNone/>
              <a:defRPr sz="2325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9954" y="2392204"/>
            <a:ext cx="4916320" cy="4431854"/>
          </a:xfrm>
        </p:spPr>
        <p:txBody>
          <a:bodyPr/>
          <a:lstStyle>
            <a:lvl1pPr marL="0" indent="0">
              <a:buNone/>
              <a:defRPr sz="1860"/>
            </a:lvl1pPr>
            <a:lvl2pPr marL="531586" indent="0">
              <a:buNone/>
              <a:defRPr sz="1628"/>
            </a:lvl2pPr>
            <a:lvl3pPr marL="1063173" indent="0">
              <a:buNone/>
              <a:defRPr sz="1395"/>
            </a:lvl3pPr>
            <a:lvl4pPr marL="1594759" indent="0">
              <a:buNone/>
              <a:defRPr sz="1163"/>
            </a:lvl4pPr>
            <a:lvl5pPr marL="2126346" indent="0">
              <a:buNone/>
              <a:defRPr sz="1163"/>
            </a:lvl5pPr>
            <a:lvl6pPr marL="2657932" indent="0">
              <a:buNone/>
              <a:defRPr sz="1163"/>
            </a:lvl6pPr>
            <a:lvl7pPr marL="3189519" indent="0">
              <a:buNone/>
              <a:defRPr sz="1163"/>
            </a:lvl7pPr>
            <a:lvl8pPr marL="3721105" indent="0">
              <a:buNone/>
              <a:defRPr sz="1163"/>
            </a:lvl8pPr>
            <a:lvl9pPr marL="4252692" indent="0">
              <a:buNone/>
              <a:defRPr sz="11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6C854-EB84-9B45-A874-CA8FEB923CF5}" type="datetimeFigureOut">
              <a:rPr lang="en-US" smtClean="0"/>
              <a:t>7/10/23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DB416-3DF8-8D47-9C7E-5F32D2B548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593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7969" y="424543"/>
            <a:ext cx="13147238" cy="15412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7969" y="2122712"/>
            <a:ext cx="13147238" cy="50594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47968" y="7390729"/>
            <a:ext cx="3429714" cy="4245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9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76C854-EB84-9B45-A874-CA8FEB923CF5}" type="datetimeFigureOut">
              <a:rPr lang="en-US" smtClean="0"/>
              <a:t>7/10/23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49302" y="7390729"/>
            <a:ext cx="5144572" cy="4245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9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65493" y="7390729"/>
            <a:ext cx="3429714" cy="4245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9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9DB416-3DF8-8D47-9C7E-5F32D2B548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31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63173" rtl="0" eaLnBrk="1" latinLnBrk="0" hangingPunct="1">
        <a:lnSpc>
          <a:spcPct val="90000"/>
        </a:lnSpc>
        <a:spcBef>
          <a:spcPct val="0"/>
        </a:spcBef>
        <a:buNone/>
        <a:defRPr sz="511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5793" indent="-265793" algn="l" defTabSz="1063173" rtl="0" eaLnBrk="1" latinLnBrk="0" hangingPunct="1">
        <a:lnSpc>
          <a:spcPct val="90000"/>
        </a:lnSpc>
        <a:spcBef>
          <a:spcPts val="1163"/>
        </a:spcBef>
        <a:buFont typeface="Arial" panose="020B0604020202020204" pitchFamily="34" charset="0"/>
        <a:buChar char="•"/>
        <a:defRPr sz="3256" kern="1200">
          <a:solidFill>
            <a:schemeClr val="tx1"/>
          </a:solidFill>
          <a:latin typeface="+mn-lt"/>
          <a:ea typeface="+mn-ea"/>
          <a:cs typeface="+mn-cs"/>
        </a:defRPr>
      </a:lvl1pPr>
      <a:lvl2pPr marL="797380" indent="-265793" algn="l" defTabSz="1063173" rtl="0" eaLnBrk="1" latinLnBrk="0" hangingPunct="1">
        <a:lnSpc>
          <a:spcPct val="90000"/>
        </a:lnSpc>
        <a:spcBef>
          <a:spcPts val="581"/>
        </a:spcBef>
        <a:buFont typeface="Arial" panose="020B0604020202020204" pitchFamily="34" charset="0"/>
        <a:buChar char="•"/>
        <a:defRPr sz="2790" kern="1200">
          <a:solidFill>
            <a:schemeClr val="tx1"/>
          </a:solidFill>
          <a:latin typeface="+mn-lt"/>
          <a:ea typeface="+mn-ea"/>
          <a:cs typeface="+mn-cs"/>
        </a:defRPr>
      </a:lvl2pPr>
      <a:lvl3pPr marL="1328966" indent="-265793" algn="l" defTabSz="1063173" rtl="0" eaLnBrk="1" latinLnBrk="0" hangingPunct="1">
        <a:lnSpc>
          <a:spcPct val="90000"/>
        </a:lnSpc>
        <a:spcBef>
          <a:spcPts val="581"/>
        </a:spcBef>
        <a:buFont typeface="Arial" panose="020B0604020202020204" pitchFamily="34" charset="0"/>
        <a:buChar char="•"/>
        <a:defRPr sz="2325" kern="1200">
          <a:solidFill>
            <a:schemeClr val="tx1"/>
          </a:solidFill>
          <a:latin typeface="+mn-lt"/>
          <a:ea typeface="+mn-ea"/>
          <a:cs typeface="+mn-cs"/>
        </a:defRPr>
      </a:lvl3pPr>
      <a:lvl4pPr marL="1860553" indent="-265793" algn="l" defTabSz="1063173" rtl="0" eaLnBrk="1" latinLnBrk="0" hangingPunct="1">
        <a:lnSpc>
          <a:spcPct val="90000"/>
        </a:lnSpc>
        <a:spcBef>
          <a:spcPts val="581"/>
        </a:spcBef>
        <a:buFont typeface="Arial" panose="020B0604020202020204" pitchFamily="34" charset="0"/>
        <a:buChar char="•"/>
        <a:defRPr sz="2093" kern="1200">
          <a:solidFill>
            <a:schemeClr val="tx1"/>
          </a:solidFill>
          <a:latin typeface="+mn-lt"/>
          <a:ea typeface="+mn-ea"/>
          <a:cs typeface="+mn-cs"/>
        </a:defRPr>
      </a:lvl4pPr>
      <a:lvl5pPr marL="2392139" indent="-265793" algn="l" defTabSz="1063173" rtl="0" eaLnBrk="1" latinLnBrk="0" hangingPunct="1">
        <a:lnSpc>
          <a:spcPct val="90000"/>
        </a:lnSpc>
        <a:spcBef>
          <a:spcPts val="581"/>
        </a:spcBef>
        <a:buFont typeface="Arial" panose="020B0604020202020204" pitchFamily="34" charset="0"/>
        <a:buChar char="•"/>
        <a:defRPr sz="2093" kern="1200">
          <a:solidFill>
            <a:schemeClr val="tx1"/>
          </a:solidFill>
          <a:latin typeface="+mn-lt"/>
          <a:ea typeface="+mn-ea"/>
          <a:cs typeface="+mn-cs"/>
        </a:defRPr>
      </a:lvl5pPr>
      <a:lvl6pPr marL="2923725" indent="-265793" algn="l" defTabSz="1063173" rtl="0" eaLnBrk="1" latinLnBrk="0" hangingPunct="1">
        <a:lnSpc>
          <a:spcPct val="90000"/>
        </a:lnSpc>
        <a:spcBef>
          <a:spcPts val="581"/>
        </a:spcBef>
        <a:buFont typeface="Arial" panose="020B0604020202020204" pitchFamily="34" charset="0"/>
        <a:buChar char="•"/>
        <a:defRPr sz="2093" kern="1200">
          <a:solidFill>
            <a:schemeClr val="tx1"/>
          </a:solidFill>
          <a:latin typeface="+mn-lt"/>
          <a:ea typeface="+mn-ea"/>
          <a:cs typeface="+mn-cs"/>
        </a:defRPr>
      </a:lvl6pPr>
      <a:lvl7pPr marL="3455312" indent="-265793" algn="l" defTabSz="1063173" rtl="0" eaLnBrk="1" latinLnBrk="0" hangingPunct="1">
        <a:lnSpc>
          <a:spcPct val="90000"/>
        </a:lnSpc>
        <a:spcBef>
          <a:spcPts val="581"/>
        </a:spcBef>
        <a:buFont typeface="Arial" panose="020B0604020202020204" pitchFamily="34" charset="0"/>
        <a:buChar char="•"/>
        <a:defRPr sz="2093" kern="1200">
          <a:solidFill>
            <a:schemeClr val="tx1"/>
          </a:solidFill>
          <a:latin typeface="+mn-lt"/>
          <a:ea typeface="+mn-ea"/>
          <a:cs typeface="+mn-cs"/>
        </a:defRPr>
      </a:lvl7pPr>
      <a:lvl8pPr marL="3986898" indent="-265793" algn="l" defTabSz="1063173" rtl="0" eaLnBrk="1" latinLnBrk="0" hangingPunct="1">
        <a:lnSpc>
          <a:spcPct val="90000"/>
        </a:lnSpc>
        <a:spcBef>
          <a:spcPts val="581"/>
        </a:spcBef>
        <a:buFont typeface="Arial" panose="020B0604020202020204" pitchFamily="34" charset="0"/>
        <a:buChar char="•"/>
        <a:defRPr sz="2093" kern="1200">
          <a:solidFill>
            <a:schemeClr val="tx1"/>
          </a:solidFill>
          <a:latin typeface="+mn-lt"/>
          <a:ea typeface="+mn-ea"/>
          <a:cs typeface="+mn-cs"/>
        </a:defRPr>
      </a:lvl8pPr>
      <a:lvl9pPr marL="4518485" indent="-265793" algn="l" defTabSz="1063173" rtl="0" eaLnBrk="1" latinLnBrk="0" hangingPunct="1">
        <a:lnSpc>
          <a:spcPct val="90000"/>
        </a:lnSpc>
        <a:spcBef>
          <a:spcPts val="581"/>
        </a:spcBef>
        <a:buFont typeface="Arial" panose="020B0604020202020204" pitchFamily="34" charset="0"/>
        <a:buChar char="•"/>
        <a:defRPr sz="209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63173" rtl="0" eaLnBrk="1" latinLnBrk="0" hangingPunct="1">
        <a:defRPr sz="2093" kern="1200">
          <a:solidFill>
            <a:schemeClr val="tx1"/>
          </a:solidFill>
          <a:latin typeface="+mn-lt"/>
          <a:ea typeface="+mn-ea"/>
          <a:cs typeface="+mn-cs"/>
        </a:defRPr>
      </a:lvl1pPr>
      <a:lvl2pPr marL="531586" algn="l" defTabSz="1063173" rtl="0" eaLnBrk="1" latinLnBrk="0" hangingPunct="1">
        <a:defRPr sz="2093" kern="1200">
          <a:solidFill>
            <a:schemeClr val="tx1"/>
          </a:solidFill>
          <a:latin typeface="+mn-lt"/>
          <a:ea typeface="+mn-ea"/>
          <a:cs typeface="+mn-cs"/>
        </a:defRPr>
      </a:lvl2pPr>
      <a:lvl3pPr marL="1063173" algn="l" defTabSz="1063173" rtl="0" eaLnBrk="1" latinLnBrk="0" hangingPunct="1">
        <a:defRPr sz="2093" kern="1200">
          <a:solidFill>
            <a:schemeClr val="tx1"/>
          </a:solidFill>
          <a:latin typeface="+mn-lt"/>
          <a:ea typeface="+mn-ea"/>
          <a:cs typeface="+mn-cs"/>
        </a:defRPr>
      </a:lvl3pPr>
      <a:lvl4pPr marL="1594759" algn="l" defTabSz="1063173" rtl="0" eaLnBrk="1" latinLnBrk="0" hangingPunct="1">
        <a:defRPr sz="2093" kern="1200">
          <a:solidFill>
            <a:schemeClr val="tx1"/>
          </a:solidFill>
          <a:latin typeface="+mn-lt"/>
          <a:ea typeface="+mn-ea"/>
          <a:cs typeface="+mn-cs"/>
        </a:defRPr>
      </a:lvl4pPr>
      <a:lvl5pPr marL="2126346" algn="l" defTabSz="1063173" rtl="0" eaLnBrk="1" latinLnBrk="0" hangingPunct="1">
        <a:defRPr sz="2093" kern="1200">
          <a:solidFill>
            <a:schemeClr val="tx1"/>
          </a:solidFill>
          <a:latin typeface="+mn-lt"/>
          <a:ea typeface="+mn-ea"/>
          <a:cs typeface="+mn-cs"/>
        </a:defRPr>
      </a:lvl5pPr>
      <a:lvl6pPr marL="2657932" algn="l" defTabSz="1063173" rtl="0" eaLnBrk="1" latinLnBrk="0" hangingPunct="1">
        <a:defRPr sz="2093" kern="1200">
          <a:solidFill>
            <a:schemeClr val="tx1"/>
          </a:solidFill>
          <a:latin typeface="+mn-lt"/>
          <a:ea typeface="+mn-ea"/>
          <a:cs typeface="+mn-cs"/>
        </a:defRPr>
      </a:lvl6pPr>
      <a:lvl7pPr marL="3189519" algn="l" defTabSz="1063173" rtl="0" eaLnBrk="1" latinLnBrk="0" hangingPunct="1">
        <a:defRPr sz="2093" kern="1200">
          <a:solidFill>
            <a:schemeClr val="tx1"/>
          </a:solidFill>
          <a:latin typeface="+mn-lt"/>
          <a:ea typeface="+mn-ea"/>
          <a:cs typeface="+mn-cs"/>
        </a:defRPr>
      </a:lvl7pPr>
      <a:lvl8pPr marL="3721105" algn="l" defTabSz="1063173" rtl="0" eaLnBrk="1" latinLnBrk="0" hangingPunct="1">
        <a:defRPr sz="2093" kern="1200">
          <a:solidFill>
            <a:schemeClr val="tx1"/>
          </a:solidFill>
          <a:latin typeface="+mn-lt"/>
          <a:ea typeface="+mn-ea"/>
          <a:cs typeface="+mn-cs"/>
        </a:defRPr>
      </a:lvl8pPr>
      <a:lvl9pPr marL="4252692" algn="l" defTabSz="1063173" rtl="0" eaLnBrk="1" latinLnBrk="0" hangingPunct="1">
        <a:defRPr sz="209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DF163DB-790F-D138-73FC-0E7D71B17D73}"/>
              </a:ext>
            </a:extLst>
          </p:cNvPr>
          <p:cNvSpPr/>
          <p:nvPr/>
        </p:nvSpPr>
        <p:spPr>
          <a:xfrm>
            <a:off x="-1" y="0"/>
            <a:ext cx="7621588" cy="7974013"/>
          </a:xfrm>
          <a:prstGeom prst="rect">
            <a:avLst/>
          </a:prstGeom>
          <a:solidFill>
            <a:srgbClr val="FCC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217AEA9-C102-793B-84E7-1AF012BE69B7}"/>
              </a:ext>
            </a:extLst>
          </p:cNvPr>
          <p:cNvSpPr/>
          <p:nvPr/>
        </p:nvSpPr>
        <p:spPr>
          <a:xfrm>
            <a:off x="-1" y="7253814"/>
            <a:ext cx="15243175" cy="720199"/>
          </a:xfrm>
          <a:prstGeom prst="rect">
            <a:avLst/>
          </a:prstGeom>
          <a:solidFill>
            <a:srgbClr val="1641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7A0D55B-823E-FF1A-563F-AF10B78763AC}"/>
              </a:ext>
            </a:extLst>
          </p:cNvPr>
          <p:cNvSpPr txBox="1"/>
          <p:nvPr/>
        </p:nvSpPr>
        <p:spPr>
          <a:xfrm>
            <a:off x="12504529" y="7506191"/>
            <a:ext cx="2205245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400" b="1" dirty="0">
                <a:solidFill>
                  <a:schemeClr val="bg1"/>
                </a:solidFill>
                <a:effectLst/>
                <a:latin typeface="DM Sans" pitchFamily="2" charset="77"/>
              </a:rPr>
              <a:t>#</a:t>
            </a:r>
            <a:r>
              <a:rPr lang="en-GB" sz="1400" b="1" dirty="0" err="1">
                <a:solidFill>
                  <a:schemeClr val="bg1"/>
                </a:solidFill>
                <a:effectLst/>
                <a:latin typeface="DM Sans" pitchFamily="2" charset="77"/>
              </a:rPr>
              <a:t>eusdconf</a:t>
            </a:r>
            <a:endParaRPr lang="en-US" sz="1400" b="1" dirty="0">
              <a:solidFill>
                <a:schemeClr val="bg1"/>
              </a:solidFill>
              <a:latin typeface="DM Sans" pitchFamily="2" charset="77"/>
              <a:cs typeface="Archivo Narrow" pitchFamily="2" charset="77"/>
            </a:endParaRPr>
          </a:p>
        </p:txBody>
      </p:sp>
      <p:pic>
        <p:nvPicPr>
          <p:cNvPr id="10" name="Picture 9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F00AF0A5-D4C5-DF19-25B4-BE3392963A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1" y="7511903"/>
            <a:ext cx="849086" cy="219347"/>
          </a:xfrm>
          <a:prstGeom prst="rect">
            <a:avLst/>
          </a:prstGeom>
        </p:spPr>
      </p:pic>
      <p:pic>
        <p:nvPicPr>
          <p:cNvPr id="11" name="Picture 10" descr="Company name&#10;&#10;Description automatically generated with medium confidence">
            <a:extLst>
              <a:ext uri="{FF2B5EF4-FFF2-40B4-BE49-F238E27FC236}">
                <a16:creationId xmlns:a16="http://schemas.microsoft.com/office/drawing/2014/main" id="{3B94665B-45C3-A8C1-5285-C85DA5ACAE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481" y="374665"/>
            <a:ext cx="2179263" cy="140744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919D13C-7FA4-455C-4564-C54C89C376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9733" y="1823391"/>
            <a:ext cx="7368883" cy="3856384"/>
          </a:xfrm>
          <a:prstGeom prst="rect">
            <a:avLst/>
          </a:prstGeom>
          <a:effectLst>
            <a:outerShdw blurRad="3810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217A4F1-C324-1ACD-7A77-D3836B95312F}"/>
              </a:ext>
            </a:extLst>
          </p:cNvPr>
          <p:cNvSpPr txBox="1"/>
          <p:nvPr/>
        </p:nvSpPr>
        <p:spPr>
          <a:xfrm>
            <a:off x="10152116" y="1201682"/>
            <a:ext cx="45576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0" dirty="0">
                <a:solidFill>
                  <a:srgbClr val="164194"/>
                </a:solidFill>
                <a:effectLst/>
                <a:latin typeface="Archivo Narrow" pitchFamily="2" charset="77"/>
                <a:cs typeface="Archivo Narrow" pitchFamily="2" charset="77"/>
              </a:rPr>
              <a:t>Be sure to </a:t>
            </a:r>
            <a:r>
              <a:rPr lang="en-GB" b="1" dirty="0">
                <a:solidFill>
                  <a:srgbClr val="164194"/>
                </a:solidFill>
                <a:latin typeface="Archivo Narrow" pitchFamily="2" charset="77"/>
                <a:cs typeface="Archivo Narrow" pitchFamily="2" charset="77"/>
              </a:rPr>
              <a:t>follow the visual example shown here</a:t>
            </a:r>
            <a:endParaRPr lang="en-GB" b="1" i="0" dirty="0">
              <a:solidFill>
                <a:srgbClr val="164194"/>
              </a:solidFill>
              <a:effectLst/>
              <a:latin typeface="Archivo Narrow" pitchFamily="2" charset="77"/>
              <a:cs typeface="Archivo Narrow" pitchFamily="2" charset="7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A78E1F4-588F-F725-5F86-9F3A85728576}"/>
              </a:ext>
            </a:extLst>
          </p:cNvPr>
          <p:cNvSpPr txBox="1"/>
          <p:nvPr/>
        </p:nvSpPr>
        <p:spPr>
          <a:xfrm>
            <a:off x="533401" y="2274256"/>
            <a:ext cx="5768788" cy="29546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2400" b="1" i="0" dirty="0">
                <a:solidFill>
                  <a:srgbClr val="164194"/>
                </a:solidFill>
                <a:effectLst/>
                <a:latin typeface="Archivo Narrow" pitchFamily="2" charset="77"/>
                <a:cs typeface="Archivo Narrow" pitchFamily="2" charset="77"/>
              </a:rPr>
              <a:t>Instruction on how to use the blank template:</a:t>
            </a:r>
          </a:p>
          <a:p>
            <a:pPr algn="l"/>
            <a:endParaRPr lang="en-GB" b="0" i="0" dirty="0">
              <a:solidFill>
                <a:srgbClr val="64686D"/>
              </a:solidFill>
              <a:effectLst/>
              <a:latin typeface="Archivo Narrow" pitchFamily="2" charset="77"/>
              <a:cs typeface="Archivo Narrow" pitchFamily="2" charset="77"/>
            </a:endParaRPr>
          </a:p>
          <a:p>
            <a:pPr algn="l"/>
            <a:r>
              <a:rPr lang="en-GB" b="0" i="0" dirty="0">
                <a:effectLst/>
                <a:latin typeface="DM Sans" pitchFamily="2" charset="77"/>
                <a:cs typeface="Archivo Narrow" pitchFamily="2" charset="77"/>
              </a:rPr>
              <a:t>1. Insert your photo (send to back behind the slide design)</a:t>
            </a:r>
          </a:p>
          <a:p>
            <a:pPr marL="342900" indent="-342900" algn="l">
              <a:buAutoNum type="arabicPeriod"/>
            </a:pPr>
            <a:endParaRPr lang="en-GB" dirty="0">
              <a:latin typeface="DM Sans" pitchFamily="2" charset="77"/>
              <a:cs typeface="Archivo Narrow" pitchFamily="2" charset="77"/>
            </a:endParaRPr>
          </a:p>
          <a:p>
            <a:pPr algn="l"/>
            <a:r>
              <a:rPr lang="en-GB" dirty="0">
                <a:latin typeface="DM Sans" pitchFamily="2" charset="77"/>
                <a:cs typeface="Archivo Narrow" pitchFamily="2" charset="77"/>
              </a:rPr>
              <a:t>2. Add your </a:t>
            </a:r>
            <a:r>
              <a:rPr lang="en-GB" u="sng" dirty="0">
                <a:latin typeface="DM Sans" pitchFamily="2" charset="77"/>
                <a:cs typeface="Archivo Narrow" pitchFamily="2" charset="77"/>
              </a:rPr>
              <a:t>Name</a:t>
            </a:r>
            <a:r>
              <a:rPr lang="en-GB" dirty="0">
                <a:latin typeface="DM Sans" pitchFamily="2" charset="77"/>
                <a:cs typeface="Archivo Narrow" pitchFamily="2" charset="77"/>
              </a:rPr>
              <a:t>, </a:t>
            </a:r>
            <a:r>
              <a:rPr lang="en-GB" u="sng" dirty="0">
                <a:latin typeface="DM Sans" pitchFamily="2" charset="77"/>
                <a:cs typeface="Archivo Narrow" pitchFamily="2" charset="77"/>
              </a:rPr>
              <a:t>Title</a:t>
            </a:r>
            <a:r>
              <a:rPr lang="en-GB" dirty="0">
                <a:latin typeface="DM Sans" pitchFamily="2" charset="77"/>
                <a:cs typeface="Archivo Narrow" pitchFamily="2" charset="77"/>
              </a:rPr>
              <a:t>, </a:t>
            </a:r>
            <a:r>
              <a:rPr lang="en-GB" u="sng" dirty="0">
                <a:latin typeface="DM Sans" pitchFamily="2" charset="77"/>
                <a:cs typeface="Archivo Narrow" pitchFamily="2" charset="77"/>
              </a:rPr>
              <a:t>Company Name</a:t>
            </a:r>
          </a:p>
          <a:p>
            <a:pPr algn="l"/>
            <a:r>
              <a:rPr lang="en-GB" b="0" i="0" dirty="0">
                <a:effectLst/>
                <a:latin typeface="DM Sans" pitchFamily="2" charset="77"/>
                <a:cs typeface="Archivo Narrow" pitchFamily="2" charset="77"/>
              </a:rPr>
              <a:t>Using the </a:t>
            </a:r>
            <a:r>
              <a:rPr lang="en-GB" b="0" i="0" dirty="0" err="1">
                <a:effectLst/>
                <a:latin typeface="DM Sans" pitchFamily="2" charset="77"/>
                <a:cs typeface="Archivo Narrow" pitchFamily="2" charset="77"/>
              </a:rPr>
              <a:t>preset</a:t>
            </a:r>
            <a:r>
              <a:rPr lang="en-GB" b="0" i="0" dirty="0">
                <a:effectLst/>
                <a:latin typeface="DM Sans" pitchFamily="2" charset="77"/>
                <a:cs typeface="Archivo Narrow" pitchFamily="2" charset="77"/>
              </a:rPr>
              <a:t> fonts &amp; colours</a:t>
            </a:r>
          </a:p>
          <a:p>
            <a:pPr algn="l"/>
            <a:endParaRPr lang="en-GB" b="0" i="0" dirty="0">
              <a:effectLst/>
              <a:latin typeface="DM Sans" pitchFamily="2" charset="77"/>
              <a:cs typeface="Archivo Narrow" pitchFamily="2" charset="77"/>
            </a:endParaRPr>
          </a:p>
          <a:p>
            <a:pPr algn="l"/>
            <a:r>
              <a:rPr lang="en-GB" b="0" i="0" dirty="0">
                <a:effectLst/>
                <a:latin typeface="DM Sans" pitchFamily="2" charset="77"/>
                <a:cs typeface="Archivo Narrow" pitchFamily="2" charset="77"/>
              </a:rPr>
              <a:t>3. Save slide (Go to File &gt; Export and select jpg, current slide only) and post!</a:t>
            </a:r>
            <a:endParaRPr lang="en-GB" b="0" i="0" dirty="0">
              <a:effectLst/>
              <a:highlight>
                <a:srgbClr val="FFFF00"/>
              </a:highlight>
              <a:latin typeface="Archivo Narrow" pitchFamily="2" charset="77"/>
              <a:cs typeface="Archivo Narrow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2588508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BF57BE4-3E49-A8C2-BEAB-7180024411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2" y="0"/>
            <a:ext cx="15236971" cy="797401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3ACC600-0949-1CB0-1301-5C7185F25793}"/>
              </a:ext>
            </a:extLst>
          </p:cNvPr>
          <p:cNvSpPr txBox="1"/>
          <p:nvPr/>
        </p:nvSpPr>
        <p:spPr>
          <a:xfrm>
            <a:off x="10685516" y="4280162"/>
            <a:ext cx="29386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i="0" dirty="0">
                <a:solidFill>
                  <a:srgbClr val="FCC532"/>
                </a:solidFill>
                <a:effectLst/>
                <a:latin typeface="Archivo Narrow" pitchFamily="2" charset="77"/>
                <a:cs typeface="Archivo Narrow" pitchFamily="2" charset="77"/>
              </a:rPr>
              <a:t>Name Surname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7AC6AA7-C5B2-1A3F-55EF-107947D263C3}"/>
              </a:ext>
            </a:extLst>
          </p:cNvPr>
          <p:cNvSpPr txBox="1"/>
          <p:nvPr/>
        </p:nvSpPr>
        <p:spPr>
          <a:xfrm>
            <a:off x="10685516" y="4865533"/>
            <a:ext cx="36400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i="0" dirty="0">
                <a:solidFill>
                  <a:schemeClr val="bg1"/>
                </a:solidFill>
                <a:effectLst/>
                <a:latin typeface="DM Sans" pitchFamily="2" charset="77"/>
                <a:cs typeface="Archivo Narrow" pitchFamily="2" charset="77"/>
              </a:rPr>
              <a:t>Job title</a:t>
            </a:r>
          </a:p>
          <a:p>
            <a:r>
              <a:rPr lang="en-GB" b="1">
                <a:solidFill>
                  <a:schemeClr val="bg1"/>
                </a:solidFill>
                <a:latin typeface="DM Sans" pitchFamily="2" charset="77"/>
                <a:cs typeface="Archivo Narrow" pitchFamily="2" charset="77"/>
              </a:rPr>
              <a:t>Company</a:t>
            </a:r>
            <a:endParaRPr lang="en-GB" b="1" i="0" dirty="0">
              <a:solidFill>
                <a:schemeClr val="bg1"/>
              </a:solidFill>
              <a:effectLst/>
              <a:latin typeface="DM Sans" pitchFamily="2" charset="77"/>
              <a:cs typeface="Archivo Narrow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1506410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6934819B4FC4046AEA54BD7ABC1F2FC" ma:contentTypeVersion="11" ma:contentTypeDescription="Create a new document." ma:contentTypeScope="" ma:versionID="2c034f192e7bea8b1c194a11c208777e">
  <xsd:schema xmlns:xsd="http://www.w3.org/2001/XMLSchema" xmlns:xs="http://www.w3.org/2001/XMLSchema" xmlns:p="http://schemas.microsoft.com/office/2006/metadata/properties" xmlns:ns2="4e0a2bab-3f72-4966-a3cf-80e432c365f3" xmlns:ns3="85e26074-64a1-4de0-91b9-b163cdf7dc4d" targetNamespace="http://schemas.microsoft.com/office/2006/metadata/properties" ma:root="true" ma:fieldsID="a567373dc2dd4499b8910d85bc521578" ns2:_="" ns3:_="">
    <xsd:import namespace="4e0a2bab-3f72-4966-a3cf-80e432c365f3"/>
    <xsd:import namespace="85e26074-64a1-4de0-91b9-b163cdf7dc4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0a2bab-3f72-4966-a3cf-80e432c365f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e26074-64a1-4de0-91b9-b163cdf7dc4d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242887D-06F5-4EC7-9E92-7A01D7B73B6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956A544-D768-4B78-910E-B7F0BD842D6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e0a2bab-3f72-4966-a3cf-80e432c365f3"/>
    <ds:schemaRef ds:uri="85e26074-64a1-4de0-91b9-b163cdf7dc4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82F22DE-EF91-4042-9026-91E420984545}">
  <ds:schemaRefs>
    <ds:schemaRef ds:uri="http://purl.org/dc/dcmitype/"/>
    <ds:schemaRef ds:uri="http://schemas.microsoft.com/office/2006/metadata/properties"/>
    <ds:schemaRef ds:uri="http://schemas.openxmlformats.org/package/2006/metadata/core-properties"/>
    <ds:schemaRef ds:uri="4e0a2bab-3f72-4966-a3cf-80e432c365f3"/>
    <ds:schemaRef ds:uri="http://schemas.microsoft.com/office/2006/documentManagement/types"/>
    <ds:schemaRef ds:uri="http://purl.org/dc/elements/1.1/"/>
    <ds:schemaRef ds:uri="http://purl.org/dc/terms/"/>
    <ds:schemaRef ds:uri="http://www.w3.org/XML/1998/namespace"/>
    <ds:schemaRef ds:uri="http://schemas.microsoft.com/office/infopath/2007/PartnerControls"/>
    <ds:schemaRef ds:uri="85e26074-64a1-4de0-91b9-b163cdf7dc4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7186</TotalTime>
  <Words>76</Words>
  <Application>Microsoft Macintosh PowerPoint</Application>
  <PresentationFormat>Custom</PresentationFormat>
  <Paragraphs>13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Calibri Light</vt:lpstr>
      <vt:lpstr>Arial</vt:lpstr>
      <vt:lpstr>Archivo Narrow</vt:lpstr>
      <vt:lpstr>Calibri</vt:lpstr>
      <vt:lpstr>DM Sans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Caitlin Podaras</dc:creator>
  <cp:lastModifiedBy>Suni Sekhon</cp:lastModifiedBy>
  <cp:revision>15</cp:revision>
  <dcterms:created xsi:type="dcterms:W3CDTF">2020-01-10T17:02:49Z</dcterms:created>
  <dcterms:modified xsi:type="dcterms:W3CDTF">2023-07-10T14:44:34Z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0x010100A6934819B4FC4046AEA54BD7ABC1F2FC</vt:lpwstr>
  </property>
</Properties>
</file>