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8" r:id="rId5"/>
    <p:sldId id="259" r:id="rId6"/>
  </p:sldIdLst>
  <p:sldSz cx="15243175" cy="7974013"/>
  <p:notesSz cx="6858000" cy="9144000"/>
  <p:embeddedFontLst>
    <p:embeddedFont>
      <p:font typeface="Archivo Narrow" pitchFamily="2" charset="77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DM Sans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194"/>
    <a:srgbClr val="FCC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7"/>
    <p:restoredTop sz="94697"/>
  </p:normalViewPr>
  <p:slideViewPr>
    <p:cSldViewPr snapToGrid="0" snapToObjects="1">
      <p:cViewPr varScale="1">
        <p:scale>
          <a:sx n="93" d="100"/>
          <a:sy n="93" d="100"/>
        </p:scale>
        <p:origin x="24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5007"/>
            <a:ext cx="11432381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8203"/>
            <a:ext cx="11432381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6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2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543"/>
            <a:ext cx="3286810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543"/>
            <a:ext cx="9669889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7967"/>
            <a:ext cx="13147238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36314"/>
            <a:ext cx="13147238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7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543"/>
            <a:ext cx="13147238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4742"/>
            <a:ext cx="6448577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2730"/>
            <a:ext cx="6448577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4742"/>
            <a:ext cx="6480335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2730"/>
            <a:ext cx="6480335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6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5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8111"/>
            <a:ext cx="771685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8111"/>
            <a:ext cx="771685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543"/>
            <a:ext cx="13147238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2712"/>
            <a:ext cx="13147238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C854-EB84-9B45-A874-CA8FEB923CF5}" type="datetimeFigureOut">
              <a:rPr lang="en-US" smtClean="0"/>
              <a:t>7/10/23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0729"/>
            <a:ext cx="5144572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DB416-3DF8-8D47-9C7E-5F32D2B54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0FB802A-673E-CBEB-C737-2D5A7EC87F3C}"/>
              </a:ext>
            </a:extLst>
          </p:cNvPr>
          <p:cNvSpPr/>
          <p:nvPr/>
        </p:nvSpPr>
        <p:spPr>
          <a:xfrm>
            <a:off x="-1" y="0"/>
            <a:ext cx="7621588" cy="7974013"/>
          </a:xfrm>
          <a:prstGeom prst="rect">
            <a:avLst/>
          </a:prstGeom>
          <a:solidFill>
            <a:srgbClr val="FCC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A647D-75A7-877A-8E96-A18D6917CE82}"/>
              </a:ext>
            </a:extLst>
          </p:cNvPr>
          <p:cNvSpPr txBox="1"/>
          <p:nvPr/>
        </p:nvSpPr>
        <p:spPr>
          <a:xfrm>
            <a:off x="533401" y="2274256"/>
            <a:ext cx="57687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1" i="0" dirty="0">
                <a:solidFill>
                  <a:srgbClr val="164194"/>
                </a:solidFill>
                <a:effectLst/>
                <a:latin typeface="Archivo Narrow" pitchFamily="2" charset="77"/>
                <a:cs typeface="Archivo Narrow" pitchFamily="2" charset="77"/>
              </a:rPr>
              <a:t>Instruction on how to use the blank template:</a:t>
            </a:r>
          </a:p>
          <a:p>
            <a:pPr algn="l"/>
            <a:endParaRPr lang="en-GB" b="0" i="0" dirty="0">
              <a:solidFill>
                <a:srgbClr val="64686D"/>
              </a:solidFill>
              <a:effectLst/>
              <a:latin typeface="Archivo Narrow" pitchFamily="2" charset="77"/>
              <a:cs typeface="Archivo Narrow" pitchFamily="2" charset="77"/>
            </a:endParaRP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1. Insert your photo (send to back behind the slide design)</a:t>
            </a:r>
          </a:p>
          <a:p>
            <a:pPr marL="342900" indent="-342900" algn="l">
              <a:buAutoNum type="arabicPeriod"/>
            </a:pPr>
            <a:endParaRPr lang="en-GB" dirty="0">
              <a:latin typeface="DM Sans" pitchFamily="2" charset="77"/>
              <a:cs typeface="Archivo Narrow" pitchFamily="2" charset="77"/>
            </a:endParaRPr>
          </a:p>
          <a:p>
            <a:pPr algn="l"/>
            <a:r>
              <a:rPr lang="en-GB" dirty="0">
                <a:latin typeface="DM Sans" pitchFamily="2" charset="77"/>
                <a:cs typeface="Archivo Narrow" pitchFamily="2" charset="77"/>
              </a:rPr>
              <a:t>2. Add your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Name</a:t>
            </a:r>
            <a:r>
              <a:rPr lang="en-GB" dirty="0">
                <a:latin typeface="DM Sans" pitchFamily="2" charset="77"/>
                <a:cs typeface="Archivo Narrow" pitchFamily="2" charset="77"/>
              </a:rPr>
              <a:t>,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Title</a:t>
            </a:r>
            <a:r>
              <a:rPr lang="en-GB" dirty="0">
                <a:latin typeface="DM Sans" pitchFamily="2" charset="77"/>
                <a:cs typeface="Archivo Narrow" pitchFamily="2" charset="77"/>
              </a:rPr>
              <a:t>, </a:t>
            </a:r>
            <a:r>
              <a:rPr lang="en-GB" u="sng" dirty="0">
                <a:latin typeface="DM Sans" pitchFamily="2" charset="77"/>
                <a:cs typeface="Archivo Narrow" pitchFamily="2" charset="77"/>
              </a:rPr>
              <a:t>Company Name</a:t>
            </a: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Using the </a:t>
            </a:r>
            <a:r>
              <a:rPr lang="en-GB" b="0" i="0" dirty="0" err="1">
                <a:effectLst/>
                <a:latin typeface="DM Sans" pitchFamily="2" charset="77"/>
                <a:cs typeface="Archivo Narrow" pitchFamily="2" charset="77"/>
              </a:rPr>
              <a:t>preset</a:t>
            </a:r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 fonts &amp; colours</a:t>
            </a:r>
          </a:p>
          <a:p>
            <a:pPr algn="l"/>
            <a:endParaRPr lang="en-GB" b="0" i="0" dirty="0">
              <a:effectLst/>
              <a:latin typeface="DM Sans" pitchFamily="2" charset="77"/>
              <a:cs typeface="Archivo Narrow" pitchFamily="2" charset="77"/>
            </a:endParaRPr>
          </a:p>
          <a:p>
            <a:pPr algn="l"/>
            <a:r>
              <a:rPr lang="en-GB" b="0" i="0" dirty="0">
                <a:effectLst/>
                <a:latin typeface="DM Sans" pitchFamily="2" charset="77"/>
                <a:cs typeface="Archivo Narrow" pitchFamily="2" charset="77"/>
              </a:rPr>
              <a:t>3. Save slide (Go to File &gt; Export and select jpg, current slide only) and post!</a:t>
            </a:r>
            <a:endParaRPr lang="en-GB" b="0" i="0" dirty="0">
              <a:effectLst/>
              <a:highlight>
                <a:srgbClr val="FFFF00"/>
              </a:highlight>
              <a:latin typeface="Archivo Narrow" pitchFamily="2" charset="77"/>
              <a:cs typeface="Archivo Narrow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0A46C-DB78-D06E-1BAE-4AE7D7E4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734" y="1823392"/>
            <a:ext cx="7368882" cy="3856384"/>
          </a:xfrm>
          <a:prstGeom prst="rect">
            <a:avLst/>
          </a:prstGeom>
          <a:effectLst>
            <a:outerShdw blurRad="384853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C6A71D-C957-7242-70BC-DA4A0470E18F}"/>
              </a:ext>
            </a:extLst>
          </p:cNvPr>
          <p:cNvSpPr txBox="1"/>
          <p:nvPr/>
        </p:nvSpPr>
        <p:spPr>
          <a:xfrm>
            <a:off x="10152116" y="1201682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dirty="0">
                <a:solidFill>
                  <a:srgbClr val="164194"/>
                </a:solidFill>
                <a:effectLst/>
                <a:latin typeface="Archivo Narrow" pitchFamily="2" charset="77"/>
                <a:cs typeface="Archivo Narrow" pitchFamily="2" charset="77"/>
              </a:rPr>
              <a:t>Be sure to </a:t>
            </a:r>
            <a:r>
              <a:rPr lang="en-GB" b="1" dirty="0">
                <a:solidFill>
                  <a:srgbClr val="164194"/>
                </a:solidFill>
                <a:latin typeface="Archivo Narrow" pitchFamily="2" charset="77"/>
                <a:cs typeface="Archivo Narrow" pitchFamily="2" charset="77"/>
              </a:rPr>
              <a:t>follow the visual example shown here</a:t>
            </a:r>
            <a:endParaRPr lang="en-GB" b="1" i="0" dirty="0">
              <a:solidFill>
                <a:srgbClr val="164194"/>
              </a:solidFill>
              <a:effectLst/>
              <a:latin typeface="Archivo Narrow" pitchFamily="2" charset="77"/>
              <a:cs typeface="Archivo Narrow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FBA43-D310-77B4-B27E-553DFC166755}"/>
              </a:ext>
            </a:extLst>
          </p:cNvPr>
          <p:cNvSpPr/>
          <p:nvPr/>
        </p:nvSpPr>
        <p:spPr>
          <a:xfrm>
            <a:off x="-1" y="7253814"/>
            <a:ext cx="15243175" cy="720199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68D71-80D0-A444-DE9F-53F380AC80B9}"/>
              </a:ext>
            </a:extLst>
          </p:cNvPr>
          <p:cNvSpPr txBox="1"/>
          <p:nvPr/>
        </p:nvSpPr>
        <p:spPr>
          <a:xfrm>
            <a:off x="12504529" y="7506191"/>
            <a:ext cx="22052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b="1" dirty="0">
                <a:solidFill>
                  <a:schemeClr val="bg1"/>
                </a:solidFill>
                <a:effectLst/>
                <a:latin typeface="DM Sans" pitchFamily="2" charset="77"/>
              </a:rPr>
              <a:t>#</a:t>
            </a:r>
            <a:r>
              <a:rPr lang="en-GB" sz="1400" b="1" dirty="0" err="1">
                <a:solidFill>
                  <a:schemeClr val="bg1"/>
                </a:solidFill>
                <a:effectLst/>
                <a:latin typeface="DM Sans" pitchFamily="2" charset="77"/>
              </a:rPr>
              <a:t>eusdconf</a:t>
            </a:r>
            <a:endParaRPr lang="en-US" sz="1400" b="1" dirty="0">
              <a:solidFill>
                <a:schemeClr val="bg1"/>
              </a:solidFill>
              <a:latin typeface="DM Sans" pitchFamily="2" charset="77"/>
              <a:cs typeface="Archivo Narrow" pitchFamily="2" charset="77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A25F97-14E4-6CDB-74CD-4B6B90C6D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7511903"/>
            <a:ext cx="849086" cy="219347"/>
          </a:xfrm>
          <a:prstGeom prst="rect">
            <a:avLst/>
          </a:prstGeom>
        </p:spPr>
      </p:pic>
      <p:pic>
        <p:nvPicPr>
          <p:cNvPr id="10" name="Picture 9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9905B684-1DE3-6FD3-7CB3-97021785E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81" y="374665"/>
            <a:ext cx="2179263" cy="140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5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4EC35-D37A-FA8F-70A3-293FEB902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236971" cy="7974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042F1-756F-6999-E7FA-2AC47372A290}"/>
              </a:ext>
            </a:extLst>
          </p:cNvPr>
          <p:cNvSpPr txBox="1"/>
          <p:nvPr/>
        </p:nvSpPr>
        <p:spPr>
          <a:xfrm>
            <a:off x="10685516" y="4280162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0" dirty="0">
                <a:solidFill>
                  <a:srgbClr val="FCC532"/>
                </a:solidFill>
                <a:effectLst/>
                <a:latin typeface="Archivo Narrow" pitchFamily="2" charset="77"/>
                <a:cs typeface="Archivo Narrow" pitchFamily="2" charset="77"/>
              </a:rPr>
              <a:t>Name Surname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0BAEE-0328-8466-F86B-55A928DA35E8}"/>
              </a:ext>
            </a:extLst>
          </p:cNvPr>
          <p:cNvSpPr txBox="1"/>
          <p:nvPr/>
        </p:nvSpPr>
        <p:spPr>
          <a:xfrm>
            <a:off x="10685516" y="4865533"/>
            <a:ext cx="364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chemeClr val="bg1"/>
                </a:solidFill>
                <a:effectLst/>
                <a:latin typeface="DM Sans" pitchFamily="2" charset="77"/>
                <a:cs typeface="Archivo Narrow" pitchFamily="2" charset="77"/>
              </a:rPr>
              <a:t>Job title</a:t>
            </a:r>
          </a:p>
          <a:p>
            <a:r>
              <a:rPr lang="en-GB" b="1" dirty="0">
                <a:solidFill>
                  <a:schemeClr val="bg1"/>
                </a:solidFill>
                <a:latin typeface="DM Sans" pitchFamily="2" charset="77"/>
                <a:cs typeface="Archivo Narrow" pitchFamily="2" charset="77"/>
              </a:rPr>
              <a:t>Company</a:t>
            </a:r>
            <a:endParaRPr lang="en-GB" b="1" i="0" dirty="0">
              <a:solidFill>
                <a:schemeClr val="bg1"/>
              </a:solidFill>
              <a:effectLst/>
              <a:latin typeface="DM Sans" pitchFamily="2" charset="77"/>
              <a:cs typeface="Archivo Narr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064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34819B4FC4046AEA54BD7ABC1F2FC" ma:contentTypeVersion="11" ma:contentTypeDescription="Create a new document." ma:contentTypeScope="" ma:versionID="2c034f192e7bea8b1c194a11c208777e">
  <xsd:schema xmlns:xsd="http://www.w3.org/2001/XMLSchema" xmlns:xs="http://www.w3.org/2001/XMLSchema" xmlns:p="http://schemas.microsoft.com/office/2006/metadata/properties" xmlns:ns2="4e0a2bab-3f72-4966-a3cf-80e432c365f3" xmlns:ns3="85e26074-64a1-4de0-91b9-b163cdf7dc4d" targetNamespace="http://schemas.microsoft.com/office/2006/metadata/properties" ma:root="true" ma:fieldsID="a567373dc2dd4499b8910d85bc521578" ns2:_="" ns3:_="">
    <xsd:import namespace="4e0a2bab-3f72-4966-a3cf-80e432c365f3"/>
    <xsd:import namespace="85e26074-64a1-4de0-91b9-b163cdf7d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0a2bab-3f72-4966-a3cf-80e432c365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26074-64a1-4de0-91b9-b163cdf7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2F22DE-EF91-4042-9026-91E420984545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4e0a2bab-3f72-4966-a3cf-80e432c365f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85e26074-64a1-4de0-91b9-b163cdf7dc4d"/>
  </ds:schemaRefs>
</ds:datastoreItem>
</file>

<file path=customXml/itemProps2.xml><?xml version="1.0" encoding="utf-8"?>
<ds:datastoreItem xmlns:ds="http://schemas.openxmlformats.org/officeDocument/2006/customXml" ds:itemID="{5956A544-D768-4B78-910E-B7F0BD842D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0a2bab-3f72-4966-a3cf-80e432c365f3"/>
    <ds:schemaRef ds:uri="85e26074-64a1-4de0-91b9-b163cdf7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2887D-06F5-4EC7-9E92-7A01D7B73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7205</TotalTime>
  <Words>76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 Light</vt:lpstr>
      <vt:lpstr>Arial</vt:lpstr>
      <vt:lpstr>Archivo Narrow</vt:lpstr>
      <vt:lpstr>Calibri</vt:lpstr>
      <vt:lpstr>DM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Podaras</dc:creator>
  <cp:lastModifiedBy>Suni Sekhon</cp:lastModifiedBy>
  <cp:revision>15</cp:revision>
  <dcterms:created xsi:type="dcterms:W3CDTF">2020-01-10T17:02:49Z</dcterms:created>
  <dcterms:modified xsi:type="dcterms:W3CDTF">2023-07-10T14:47:20Z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0x010100A6934819B4FC4046AEA54BD7ABC1F2FC</vt:lpwstr>
  </property>
</Properties>
</file>